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59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AEBF-0A63-4E72-9D9D-FED9C7E2C5F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600E-AABE-4864-A33C-EE4A77D72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825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AEBF-0A63-4E72-9D9D-FED9C7E2C5F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600E-AABE-4864-A33C-EE4A77D72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79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AEBF-0A63-4E72-9D9D-FED9C7E2C5F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600E-AABE-4864-A33C-EE4A77D72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448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AEBF-0A63-4E72-9D9D-FED9C7E2C5F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600E-AABE-4864-A33C-EE4A77D72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60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AEBF-0A63-4E72-9D9D-FED9C7E2C5F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600E-AABE-4864-A33C-EE4A77D72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123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AEBF-0A63-4E72-9D9D-FED9C7E2C5F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600E-AABE-4864-A33C-EE4A77D72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718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AEBF-0A63-4E72-9D9D-FED9C7E2C5F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600E-AABE-4864-A33C-EE4A77D72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577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AEBF-0A63-4E72-9D9D-FED9C7E2C5F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600E-AABE-4864-A33C-EE4A77D72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518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AEBF-0A63-4E72-9D9D-FED9C7E2C5F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600E-AABE-4864-A33C-EE4A77D72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969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AEBF-0A63-4E72-9D9D-FED9C7E2C5F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600E-AABE-4864-A33C-EE4A77D72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98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AEBF-0A63-4E72-9D9D-FED9C7E2C5F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600E-AABE-4864-A33C-EE4A77D72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829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BAEBF-0A63-4E72-9D9D-FED9C7E2C5F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0600E-AABE-4864-A33C-EE4A77D72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912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9036496" cy="1470025"/>
          </a:xfrm>
        </p:spPr>
        <p:txBody>
          <a:bodyPr>
            <a:noAutofit/>
          </a:bodyPr>
          <a:lstStyle/>
          <a:p>
            <a:r>
              <a:rPr lang="ru-RU" sz="6600" b="1" dirty="0"/>
              <a:t>Рецепт приготовления плова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992" y="2636912"/>
            <a:ext cx="5436096" cy="362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587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748856"/>
            <a:ext cx="8712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При раздаче вторые блюда должны иметь температуру не ниже 65°С.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7920372" cy="528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62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1792" y="5967604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Приятного аппетита!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495928" cy="566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59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8640"/>
            <a:ext cx="6532924" cy="54842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748856"/>
            <a:ext cx="8712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Приготовленное мясо из говядины выкладываем в </a:t>
            </a:r>
            <a:r>
              <a:rPr lang="ru-RU" sz="2800" dirty="0" err="1"/>
              <a:t>гастроёмкость</a:t>
            </a:r>
            <a:r>
              <a:rPr lang="ru-RU" sz="2800" dirty="0"/>
              <a:t>, смазанную растительным маслом.</a:t>
            </a:r>
          </a:p>
        </p:txBody>
      </p:sp>
    </p:spTree>
    <p:extLst>
      <p:ext uri="{BB962C8B-B14F-4D97-AF65-F5344CB8AC3E}">
        <p14:creationId xmlns:p14="http://schemas.microsoft.com/office/powerpoint/2010/main" val="2369363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12576" y="5473005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Готовим в </a:t>
            </a:r>
            <a:r>
              <a:rPr lang="ru-RU" sz="2800" dirty="0" err="1"/>
              <a:t>пароконвектомате</a:t>
            </a:r>
            <a:r>
              <a:rPr lang="ru-RU" sz="2800" dirty="0"/>
              <a:t> при режиме «пар» при температуре 100°С в течение 1 часа 20 минут при закрытой крышке.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7738983" cy="520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85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12576" y="5473005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Лук репчатый, морковь, томатную пасту пассируем на растительном масле в </a:t>
            </a:r>
            <a:r>
              <a:rPr lang="ru-RU" sz="2800" dirty="0" err="1"/>
              <a:t>пароконвектомате</a:t>
            </a:r>
            <a:r>
              <a:rPr lang="ru-RU" sz="2800" dirty="0"/>
              <a:t> при режиме «жар» при температуре 120°С 30 минут.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6632"/>
            <a:ext cx="5875039" cy="535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3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6021288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Рис перебираем, промываем.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8" y="260648"/>
            <a:ext cx="8352420" cy="556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49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748856"/>
            <a:ext cx="8712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В </a:t>
            </a:r>
            <a:r>
              <a:rPr lang="ru-RU" sz="2800" dirty="0" err="1"/>
              <a:t>гастроёмкость</a:t>
            </a:r>
            <a:r>
              <a:rPr lang="ru-RU" sz="2800" dirty="0"/>
              <a:t> с готовым мясом добавляем пассированные овощи.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13" y="168081"/>
            <a:ext cx="7807782" cy="558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717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6165304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Рис заливаем томатно-солевым раствором.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84" y="173741"/>
            <a:ext cx="7170887" cy="588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14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748856"/>
            <a:ext cx="8712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Готовим в </a:t>
            </a:r>
            <a:r>
              <a:rPr lang="ru-RU" sz="2800" dirty="0" err="1"/>
              <a:t>пароконвектомате</a:t>
            </a:r>
            <a:r>
              <a:rPr lang="ru-RU" sz="2800" dirty="0"/>
              <a:t> при режиме «жар-пар» при температуре 160°С 40 минут при закрытой крышке.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59" y="188640"/>
            <a:ext cx="7880957" cy="556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022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12576" y="5473005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Затем всю массу перемешиваем и ставим в </a:t>
            </a:r>
            <a:r>
              <a:rPr lang="ru-RU" sz="2800" dirty="0" err="1"/>
              <a:t>пароконвектомат</a:t>
            </a:r>
            <a:r>
              <a:rPr lang="ru-RU" sz="2800" dirty="0"/>
              <a:t> при температуре 120°С на 20 минут при открытой крышке.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14" y="132608"/>
            <a:ext cx="6369430" cy="535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6607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128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Рецепт приготовления плова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гГалина</dc:creator>
  <cp:lastModifiedBy>Неизвестный пользователь</cp:lastModifiedBy>
  <cp:revision>5</cp:revision>
  <dcterms:created xsi:type="dcterms:W3CDTF">2023-04-06T17:19:15Z</dcterms:created>
  <dcterms:modified xsi:type="dcterms:W3CDTF">2023-04-07T05:48:43Z</dcterms:modified>
</cp:coreProperties>
</file>